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79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55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3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1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6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9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2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29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6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3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87DED-B449-43B9-B82B-BC3E1CAD33E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40F3D3-B572-4160-AEF6-67920319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3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C7D20E9-8673-8B2B-169A-714C5B193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42230"/>
              </p:ext>
            </p:extLst>
          </p:nvPr>
        </p:nvGraphicFramePr>
        <p:xfrm>
          <a:off x="0" y="0"/>
          <a:ext cx="10058400" cy="777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40013878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2310357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848186040"/>
                    </a:ext>
                  </a:extLst>
                </a:gridCol>
              </a:tblGrid>
              <a:tr h="77724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Inside Flap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Rear Outside Panel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Front Outside Panel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302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8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6B955-4349-0778-21F6-4E856B79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1AE8B6-999E-025F-FCB1-26D2187A7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915889"/>
              </p:ext>
            </p:extLst>
          </p:nvPr>
        </p:nvGraphicFramePr>
        <p:xfrm>
          <a:off x="0" y="0"/>
          <a:ext cx="10058400" cy="777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40013878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2310357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848186040"/>
                    </a:ext>
                  </a:extLst>
                </a:gridCol>
              </a:tblGrid>
              <a:tr h="77724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Inside Left Panel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Inside Center Panel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Inside Right Panel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5302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464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17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Reece, Alan</dc:creator>
  <cp:lastModifiedBy>Reece, Alan</cp:lastModifiedBy>
  <cp:revision>7</cp:revision>
  <dcterms:created xsi:type="dcterms:W3CDTF">2025-11-03T19:38:36Z</dcterms:created>
  <dcterms:modified xsi:type="dcterms:W3CDTF">2025-11-03T19:44:36Z</dcterms:modified>
</cp:coreProperties>
</file>