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32918400" cy="43891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6" d="100"/>
          <a:sy n="16" d="100"/>
        </p:scale>
        <p:origin x="321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7183123"/>
            <a:ext cx="27980640" cy="15280640"/>
          </a:xfrm>
        </p:spPr>
        <p:txBody>
          <a:bodyPr anchor="b"/>
          <a:lstStyle>
            <a:lvl1pPr algn="ctr">
              <a:defRPr sz="2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23053043"/>
            <a:ext cx="24688800" cy="10596877"/>
          </a:xfrm>
        </p:spPr>
        <p:txBody>
          <a:bodyPr/>
          <a:lstStyle>
            <a:lvl1pPr marL="0" indent="0" algn="ctr">
              <a:buNone/>
              <a:defRPr sz="8640"/>
            </a:lvl1pPr>
            <a:lvl2pPr marL="1645920" indent="0" algn="ctr">
              <a:buNone/>
              <a:defRPr sz="7200"/>
            </a:lvl2pPr>
            <a:lvl3pPr marL="3291840" indent="0" algn="ctr">
              <a:buNone/>
              <a:defRPr sz="6480"/>
            </a:lvl3pPr>
            <a:lvl4pPr marL="4937760" indent="0" algn="ctr">
              <a:buNone/>
              <a:defRPr sz="5760"/>
            </a:lvl4pPr>
            <a:lvl5pPr marL="6583680" indent="0" algn="ctr">
              <a:buNone/>
              <a:defRPr sz="5760"/>
            </a:lvl5pPr>
            <a:lvl6pPr marL="8229600" indent="0" algn="ctr">
              <a:buNone/>
              <a:defRPr sz="5760"/>
            </a:lvl6pPr>
            <a:lvl7pPr marL="9875520" indent="0" algn="ctr">
              <a:buNone/>
              <a:defRPr sz="5760"/>
            </a:lvl7pPr>
            <a:lvl8pPr marL="11521440" indent="0" algn="ctr">
              <a:buNone/>
              <a:defRPr sz="5760"/>
            </a:lvl8pPr>
            <a:lvl9pPr marL="13167360" indent="0" algn="ctr">
              <a:buNone/>
              <a:defRPr sz="5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87DED-B449-43B9-B82B-BC3E1CAD33E3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F3D3-B572-4160-AEF6-67920319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049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87DED-B449-43B9-B82B-BC3E1CAD33E3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F3D3-B572-4160-AEF6-67920319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577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7232" y="2336800"/>
            <a:ext cx="7098030" cy="37195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2" y="2336800"/>
            <a:ext cx="20882610" cy="37195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87DED-B449-43B9-B82B-BC3E1CAD33E3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F3D3-B572-4160-AEF6-67920319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363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87DED-B449-43B9-B82B-BC3E1CAD33E3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F3D3-B572-4160-AEF6-67920319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431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997" y="10942333"/>
            <a:ext cx="28392120" cy="18257517"/>
          </a:xfrm>
        </p:spPr>
        <p:txBody>
          <a:bodyPr anchor="b"/>
          <a:lstStyle>
            <a:lvl1pPr>
              <a:defRPr sz="2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997" y="29372573"/>
            <a:ext cx="28392120" cy="9601197"/>
          </a:xfrm>
        </p:spPr>
        <p:txBody>
          <a:bodyPr/>
          <a:lstStyle>
            <a:lvl1pPr marL="0" indent="0">
              <a:buNone/>
              <a:defRPr sz="8640">
                <a:solidFill>
                  <a:schemeClr val="tx1">
                    <a:tint val="82000"/>
                  </a:schemeClr>
                </a:solidFill>
              </a:defRPr>
            </a:lvl1pPr>
            <a:lvl2pPr marL="1645920" indent="0">
              <a:buNone/>
              <a:defRPr sz="7200">
                <a:solidFill>
                  <a:schemeClr val="tx1">
                    <a:tint val="82000"/>
                  </a:schemeClr>
                </a:solidFill>
              </a:defRPr>
            </a:lvl2pPr>
            <a:lvl3pPr marL="3291840" indent="0">
              <a:buNone/>
              <a:defRPr sz="6480">
                <a:solidFill>
                  <a:schemeClr val="tx1">
                    <a:tint val="82000"/>
                  </a:schemeClr>
                </a:solidFill>
              </a:defRPr>
            </a:lvl3pPr>
            <a:lvl4pPr marL="4937760" indent="0">
              <a:buNone/>
              <a:defRPr sz="5760">
                <a:solidFill>
                  <a:schemeClr val="tx1">
                    <a:tint val="82000"/>
                  </a:schemeClr>
                </a:solidFill>
              </a:defRPr>
            </a:lvl4pPr>
            <a:lvl5pPr marL="6583680" indent="0">
              <a:buNone/>
              <a:defRPr sz="5760">
                <a:solidFill>
                  <a:schemeClr val="tx1">
                    <a:tint val="82000"/>
                  </a:schemeClr>
                </a:solidFill>
              </a:defRPr>
            </a:lvl5pPr>
            <a:lvl6pPr marL="8229600" indent="0">
              <a:buNone/>
              <a:defRPr sz="5760">
                <a:solidFill>
                  <a:schemeClr val="tx1">
                    <a:tint val="82000"/>
                  </a:schemeClr>
                </a:solidFill>
              </a:defRPr>
            </a:lvl6pPr>
            <a:lvl7pPr marL="9875520" indent="0">
              <a:buNone/>
              <a:defRPr sz="5760">
                <a:solidFill>
                  <a:schemeClr val="tx1">
                    <a:tint val="82000"/>
                  </a:schemeClr>
                </a:solidFill>
              </a:defRPr>
            </a:lvl7pPr>
            <a:lvl8pPr marL="11521440" indent="0">
              <a:buNone/>
              <a:defRPr sz="5760">
                <a:solidFill>
                  <a:schemeClr val="tx1">
                    <a:tint val="82000"/>
                  </a:schemeClr>
                </a:solidFill>
              </a:defRPr>
            </a:lvl8pPr>
            <a:lvl9pPr marL="13167360" indent="0">
              <a:buNone/>
              <a:defRPr sz="57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87DED-B449-43B9-B82B-BC3E1CAD33E3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F3D3-B572-4160-AEF6-67920319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864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140" y="11684000"/>
            <a:ext cx="13990320" cy="27848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4940" y="11684000"/>
            <a:ext cx="13990320" cy="27848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87DED-B449-43B9-B82B-BC3E1CAD33E3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F3D3-B572-4160-AEF6-67920319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870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336810"/>
            <a:ext cx="28392120" cy="848360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431" y="10759443"/>
            <a:ext cx="13926024" cy="5273037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431" y="16032480"/>
            <a:ext cx="13926024" cy="235813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4942" y="10759443"/>
            <a:ext cx="13994608" cy="5273037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4942" y="16032480"/>
            <a:ext cx="13994608" cy="235813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87DED-B449-43B9-B82B-BC3E1CAD33E3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F3D3-B572-4160-AEF6-67920319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06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87DED-B449-43B9-B82B-BC3E1CAD33E3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F3D3-B572-4160-AEF6-67920319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352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87DED-B449-43B9-B82B-BC3E1CAD33E3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F3D3-B572-4160-AEF6-67920319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697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926080"/>
            <a:ext cx="10617041" cy="1024128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4608" y="6319530"/>
            <a:ext cx="16664940" cy="31191200"/>
          </a:xfrm>
        </p:spPr>
        <p:txBody>
          <a:bodyPr/>
          <a:lstStyle>
            <a:lvl1pPr>
              <a:defRPr sz="11520"/>
            </a:lvl1pPr>
            <a:lvl2pPr>
              <a:defRPr sz="10080"/>
            </a:lvl2pPr>
            <a:lvl3pPr>
              <a:defRPr sz="864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13167360"/>
            <a:ext cx="10617041" cy="24394163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87DED-B449-43B9-B82B-BC3E1CAD33E3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F3D3-B572-4160-AEF6-67920319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935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926080"/>
            <a:ext cx="10617041" cy="1024128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4608" y="6319530"/>
            <a:ext cx="16664940" cy="31191200"/>
          </a:xfrm>
        </p:spPr>
        <p:txBody>
          <a:bodyPr anchor="t"/>
          <a:lstStyle>
            <a:lvl1pPr marL="0" indent="0">
              <a:buNone/>
              <a:defRPr sz="11520"/>
            </a:lvl1pPr>
            <a:lvl2pPr marL="1645920" indent="0">
              <a:buNone/>
              <a:defRPr sz="10080"/>
            </a:lvl2pPr>
            <a:lvl3pPr marL="3291840" indent="0">
              <a:buNone/>
              <a:defRPr sz="8640"/>
            </a:lvl3pPr>
            <a:lvl4pPr marL="4937760" indent="0">
              <a:buNone/>
              <a:defRPr sz="7200"/>
            </a:lvl4pPr>
            <a:lvl5pPr marL="6583680" indent="0">
              <a:buNone/>
              <a:defRPr sz="7200"/>
            </a:lvl5pPr>
            <a:lvl6pPr marL="8229600" indent="0">
              <a:buNone/>
              <a:defRPr sz="7200"/>
            </a:lvl6pPr>
            <a:lvl7pPr marL="9875520" indent="0">
              <a:buNone/>
              <a:defRPr sz="7200"/>
            </a:lvl7pPr>
            <a:lvl8pPr marL="11521440" indent="0">
              <a:buNone/>
              <a:defRPr sz="7200"/>
            </a:lvl8pPr>
            <a:lvl9pPr marL="13167360" indent="0">
              <a:buNone/>
              <a:defRPr sz="7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13167360"/>
            <a:ext cx="10617041" cy="24394163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87DED-B449-43B9-B82B-BC3E1CAD33E3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F3D3-B572-4160-AEF6-67920319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192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3140" y="2336810"/>
            <a:ext cx="28392120" cy="84836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140" y="11684000"/>
            <a:ext cx="28392120" cy="27848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3140" y="40680650"/>
            <a:ext cx="740664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787DED-B449-43B9-B82B-BC3E1CAD33E3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04220" y="40680650"/>
            <a:ext cx="1110996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48620" y="40680650"/>
            <a:ext cx="740664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40F3D3-B572-4160-AEF6-67920319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407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3291840" rtl="0" eaLnBrk="1" latinLnBrk="0" hangingPunct="1">
        <a:lnSpc>
          <a:spcPct val="90000"/>
        </a:lnSpc>
        <a:spcBef>
          <a:spcPct val="0"/>
        </a:spcBef>
        <a:buNone/>
        <a:defRPr sz="15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22960" indent="-822960" algn="l" defTabSz="3291840" rtl="0" eaLnBrk="1" latinLnBrk="0" hangingPunct="1">
        <a:lnSpc>
          <a:spcPct val="90000"/>
        </a:lnSpc>
        <a:spcBef>
          <a:spcPts val="36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1pPr>
      <a:lvl2pPr marL="24688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740664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905256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4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2814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Reece, Alan</dc:creator>
  <cp:lastModifiedBy>Reece, Alan</cp:lastModifiedBy>
  <cp:revision>5</cp:revision>
  <dcterms:created xsi:type="dcterms:W3CDTF">2025-11-03T19:38:36Z</dcterms:created>
  <dcterms:modified xsi:type="dcterms:W3CDTF">2025-11-03T19:40:54Z</dcterms:modified>
</cp:coreProperties>
</file>