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0972800" cy="16459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4" d="100"/>
          <a:sy n="44" d="100"/>
        </p:scale>
        <p:origin x="33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2693671"/>
            <a:ext cx="9326880" cy="5730240"/>
          </a:xfrm>
        </p:spPr>
        <p:txBody>
          <a:bodyPr anchor="b"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644891"/>
            <a:ext cx="8229600" cy="3973829"/>
          </a:xfrm>
        </p:spPr>
        <p:txBody>
          <a:bodyPr/>
          <a:lstStyle>
            <a:lvl1pPr marL="0" indent="0" algn="ctr">
              <a:buNone/>
              <a:defRPr sz="2880"/>
            </a:lvl1pPr>
            <a:lvl2pPr marL="548640" indent="0" algn="ctr">
              <a:buNone/>
              <a:defRPr sz="2400"/>
            </a:lvl2pPr>
            <a:lvl3pPr marL="1097280" indent="0" algn="ctr">
              <a:buNone/>
              <a:defRPr sz="2160"/>
            </a:lvl3pPr>
            <a:lvl4pPr marL="1645920" indent="0" algn="ctr">
              <a:buNone/>
              <a:defRPr sz="1920"/>
            </a:lvl4pPr>
            <a:lvl5pPr marL="2194560" indent="0" algn="ctr">
              <a:buNone/>
              <a:defRPr sz="1920"/>
            </a:lvl5pPr>
            <a:lvl6pPr marL="2743200" indent="0" algn="ctr">
              <a:buNone/>
              <a:defRPr sz="1920"/>
            </a:lvl6pPr>
            <a:lvl7pPr marL="3291840" indent="0" algn="ctr">
              <a:buNone/>
              <a:defRPr sz="1920"/>
            </a:lvl7pPr>
            <a:lvl8pPr marL="3840480" indent="0" algn="ctr">
              <a:buNone/>
              <a:defRPr sz="1920"/>
            </a:lvl8pPr>
            <a:lvl9pPr marL="4389120" indent="0" algn="ctr">
              <a:buNone/>
              <a:defRPr sz="19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87DED-B449-43B9-B82B-BC3E1CAD33E3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F3D3-B572-4160-AEF6-67920319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239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87DED-B449-43B9-B82B-BC3E1CAD33E3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F3D3-B572-4160-AEF6-67920319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515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52411" y="876300"/>
            <a:ext cx="2366010" cy="1394841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54381" y="876300"/>
            <a:ext cx="6960870" cy="1394841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87DED-B449-43B9-B82B-BC3E1CAD33E3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F3D3-B572-4160-AEF6-67920319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433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87DED-B449-43B9-B82B-BC3E1CAD33E3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F3D3-B572-4160-AEF6-67920319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088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8666" y="4103375"/>
            <a:ext cx="9464040" cy="6846569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8666" y="11014715"/>
            <a:ext cx="9464040" cy="3600449"/>
          </a:xfrm>
        </p:spPr>
        <p:txBody>
          <a:bodyPr/>
          <a:lstStyle>
            <a:lvl1pPr marL="0" indent="0">
              <a:buNone/>
              <a:defRPr sz="2880">
                <a:solidFill>
                  <a:schemeClr val="tx1">
                    <a:tint val="82000"/>
                  </a:schemeClr>
                </a:solidFill>
              </a:defRPr>
            </a:lvl1pPr>
            <a:lvl2pPr marL="54864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2pPr>
            <a:lvl3pPr marL="1097280" indent="0">
              <a:buNone/>
              <a:defRPr sz="2160">
                <a:solidFill>
                  <a:schemeClr val="tx1">
                    <a:tint val="82000"/>
                  </a:schemeClr>
                </a:solidFill>
              </a:defRPr>
            </a:lvl3pPr>
            <a:lvl4pPr marL="1645920" indent="0">
              <a:buNone/>
              <a:defRPr sz="1920">
                <a:solidFill>
                  <a:schemeClr val="tx1">
                    <a:tint val="82000"/>
                  </a:schemeClr>
                </a:solidFill>
              </a:defRPr>
            </a:lvl4pPr>
            <a:lvl5pPr marL="2194560" indent="0">
              <a:buNone/>
              <a:defRPr sz="1920">
                <a:solidFill>
                  <a:schemeClr val="tx1">
                    <a:tint val="82000"/>
                  </a:schemeClr>
                </a:solidFill>
              </a:defRPr>
            </a:lvl5pPr>
            <a:lvl6pPr marL="2743200" indent="0">
              <a:buNone/>
              <a:defRPr sz="1920">
                <a:solidFill>
                  <a:schemeClr val="tx1">
                    <a:tint val="82000"/>
                  </a:schemeClr>
                </a:solidFill>
              </a:defRPr>
            </a:lvl6pPr>
            <a:lvl7pPr marL="3291840" indent="0">
              <a:buNone/>
              <a:defRPr sz="1920">
                <a:solidFill>
                  <a:schemeClr val="tx1">
                    <a:tint val="82000"/>
                  </a:schemeClr>
                </a:solidFill>
              </a:defRPr>
            </a:lvl7pPr>
            <a:lvl8pPr marL="3840480" indent="0">
              <a:buNone/>
              <a:defRPr sz="1920">
                <a:solidFill>
                  <a:schemeClr val="tx1">
                    <a:tint val="82000"/>
                  </a:schemeClr>
                </a:solidFill>
              </a:defRPr>
            </a:lvl8pPr>
            <a:lvl9pPr marL="4389120" indent="0">
              <a:buNone/>
              <a:defRPr sz="192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87DED-B449-43B9-B82B-BC3E1CAD33E3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F3D3-B572-4160-AEF6-67920319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395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4380" y="4381500"/>
            <a:ext cx="4663440" cy="104432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54980" y="4381500"/>
            <a:ext cx="4663440" cy="104432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87DED-B449-43B9-B82B-BC3E1CAD33E3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F3D3-B572-4160-AEF6-67920319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153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809" y="876304"/>
            <a:ext cx="9464040" cy="31813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5810" y="4034791"/>
            <a:ext cx="4642008" cy="1977389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5810" y="6012180"/>
            <a:ext cx="4642008" cy="88430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54981" y="4034791"/>
            <a:ext cx="4664869" cy="1977389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54981" y="6012180"/>
            <a:ext cx="4664869" cy="88430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87DED-B449-43B9-B82B-BC3E1CAD33E3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F3D3-B572-4160-AEF6-67920319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632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87DED-B449-43B9-B82B-BC3E1CAD33E3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F3D3-B572-4160-AEF6-67920319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135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87DED-B449-43B9-B82B-BC3E1CAD33E3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F3D3-B572-4160-AEF6-67920319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540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809" y="1097280"/>
            <a:ext cx="3539014" cy="3840480"/>
          </a:xfrm>
        </p:spPr>
        <p:txBody>
          <a:bodyPr anchor="b"/>
          <a:lstStyle>
            <a:lvl1pPr>
              <a:defRPr sz="38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4869" y="2369824"/>
            <a:ext cx="5554980" cy="11696700"/>
          </a:xfrm>
        </p:spPr>
        <p:txBody>
          <a:bodyPr/>
          <a:lstStyle>
            <a:lvl1pPr>
              <a:defRPr sz="3840"/>
            </a:lvl1pPr>
            <a:lvl2pPr>
              <a:defRPr sz="3360"/>
            </a:lvl2pPr>
            <a:lvl3pPr>
              <a:defRPr sz="288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5809" y="4937760"/>
            <a:ext cx="3539014" cy="9147811"/>
          </a:xfrm>
        </p:spPr>
        <p:txBody>
          <a:bodyPr/>
          <a:lstStyle>
            <a:lvl1pPr marL="0" indent="0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87DED-B449-43B9-B82B-BC3E1CAD33E3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F3D3-B572-4160-AEF6-67920319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539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809" y="1097280"/>
            <a:ext cx="3539014" cy="3840480"/>
          </a:xfrm>
        </p:spPr>
        <p:txBody>
          <a:bodyPr anchor="b"/>
          <a:lstStyle>
            <a:lvl1pPr>
              <a:defRPr sz="38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664869" y="2369824"/>
            <a:ext cx="5554980" cy="11696700"/>
          </a:xfrm>
        </p:spPr>
        <p:txBody>
          <a:bodyPr anchor="t"/>
          <a:lstStyle>
            <a:lvl1pPr marL="0" indent="0">
              <a:buNone/>
              <a:defRPr sz="3840"/>
            </a:lvl1pPr>
            <a:lvl2pPr marL="548640" indent="0">
              <a:buNone/>
              <a:defRPr sz="3360"/>
            </a:lvl2pPr>
            <a:lvl3pPr marL="1097280" indent="0">
              <a:buNone/>
              <a:defRPr sz="2880"/>
            </a:lvl3pPr>
            <a:lvl4pPr marL="1645920" indent="0">
              <a:buNone/>
              <a:defRPr sz="2400"/>
            </a:lvl4pPr>
            <a:lvl5pPr marL="2194560" indent="0">
              <a:buNone/>
              <a:defRPr sz="2400"/>
            </a:lvl5pPr>
            <a:lvl6pPr marL="2743200" indent="0">
              <a:buNone/>
              <a:defRPr sz="2400"/>
            </a:lvl6pPr>
            <a:lvl7pPr marL="3291840" indent="0">
              <a:buNone/>
              <a:defRPr sz="2400"/>
            </a:lvl7pPr>
            <a:lvl8pPr marL="3840480" indent="0">
              <a:buNone/>
              <a:defRPr sz="2400"/>
            </a:lvl8pPr>
            <a:lvl9pPr marL="4389120" indent="0">
              <a:buNone/>
              <a:defRPr sz="2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5809" y="4937760"/>
            <a:ext cx="3539014" cy="9147811"/>
          </a:xfrm>
        </p:spPr>
        <p:txBody>
          <a:bodyPr/>
          <a:lstStyle>
            <a:lvl1pPr marL="0" indent="0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87DED-B449-43B9-B82B-BC3E1CAD33E3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F3D3-B572-4160-AEF6-67920319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415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4380" y="876304"/>
            <a:ext cx="9464040" cy="31813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4380" y="4381500"/>
            <a:ext cx="9464040" cy="104432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4380" y="15255244"/>
            <a:ext cx="2468880" cy="876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787DED-B449-43B9-B82B-BC3E1CAD33E3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4740" y="15255244"/>
            <a:ext cx="3703320" cy="876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49540" y="15255244"/>
            <a:ext cx="2468880" cy="876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40F3D3-B572-4160-AEF6-67920319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593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97280" rtl="0" eaLnBrk="1" latinLnBrk="0" hangingPunct="1">
        <a:lnSpc>
          <a:spcPct val="90000"/>
        </a:lnSpc>
        <a:spcBef>
          <a:spcPct val="0"/>
        </a:spcBef>
        <a:buNone/>
        <a:defRPr sz="52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109728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46888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301752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5661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41148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6634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2814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Reece, Alan</dc:creator>
  <cp:lastModifiedBy>Reece, Alan</cp:lastModifiedBy>
  <cp:revision>2</cp:revision>
  <dcterms:created xsi:type="dcterms:W3CDTF">2025-11-03T19:38:36Z</dcterms:created>
  <dcterms:modified xsi:type="dcterms:W3CDTF">2025-11-03T19:39:27Z</dcterms:modified>
</cp:coreProperties>
</file>