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50292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94660"/>
  </p:normalViewPr>
  <p:slideViewPr>
    <p:cSldViewPr snapToGrid="0">
      <p:cViewPr varScale="1">
        <p:scale>
          <a:sx n="93" d="100"/>
          <a:sy n="93" d="100"/>
        </p:scale>
        <p:origin x="3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1272011"/>
            <a:ext cx="4274820" cy="2705947"/>
          </a:xfrm>
        </p:spPr>
        <p:txBody>
          <a:bodyPr anchor="b"/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4082310"/>
            <a:ext cx="3771900" cy="1876530"/>
          </a:xfrm>
        </p:spPr>
        <p:txBody>
          <a:bodyPr/>
          <a:lstStyle>
            <a:lvl1pPr marL="0" indent="0" algn="ctr">
              <a:buNone/>
              <a:defRPr sz="1320"/>
            </a:lvl1pPr>
            <a:lvl2pPr marL="251460" indent="0" algn="ctr">
              <a:buNone/>
              <a:defRPr sz="1100"/>
            </a:lvl2pPr>
            <a:lvl3pPr marL="502920" indent="0" algn="ctr">
              <a:buNone/>
              <a:defRPr sz="990"/>
            </a:lvl3pPr>
            <a:lvl4pPr marL="754380" indent="0" algn="ctr">
              <a:buNone/>
              <a:defRPr sz="880"/>
            </a:lvl4pPr>
            <a:lvl5pPr marL="1005840" indent="0" algn="ctr">
              <a:buNone/>
              <a:defRPr sz="880"/>
            </a:lvl5pPr>
            <a:lvl6pPr marL="1257300" indent="0" algn="ctr">
              <a:buNone/>
              <a:defRPr sz="880"/>
            </a:lvl6pPr>
            <a:lvl7pPr marL="1508760" indent="0" algn="ctr">
              <a:buNone/>
              <a:defRPr sz="880"/>
            </a:lvl7pPr>
            <a:lvl8pPr marL="1760220" indent="0" algn="ctr">
              <a:buNone/>
              <a:defRPr sz="880"/>
            </a:lvl8pPr>
            <a:lvl9pPr marL="2011680" indent="0" algn="ctr">
              <a:buNone/>
              <a:defRPr sz="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0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3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9022" y="413808"/>
            <a:ext cx="1084421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758" y="413808"/>
            <a:ext cx="3190399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1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9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138" y="1937705"/>
            <a:ext cx="4337685" cy="3233102"/>
          </a:xfrm>
        </p:spPr>
        <p:txBody>
          <a:bodyPr anchor="b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138" y="5201393"/>
            <a:ext cx="4337685" cy="1700212"/>
          </a:xfrm>
        </p:spPr>
        <p:txBody>
          <a:bodyPr/>
          <a:lstStyle>
            <a:lvl1pPr marL="0" indent="0">
              <a:buNone/>
              <a:defRPr sz="1320">
                <a:solidFill>
                  <a:schemeClr val="tx1">
                    <a:tint val="82000"/>
                  </a:schemeClr>
                </a:solidFill>
              </a:defRPr>
            </a:lvl1pPr>
            <a:lvl2pPr marL="251460" indent="0">
              <a:buNone/>
              <a:defRPr sz="1100">
                <a:solidFill>
                  <a:schemeClr val="tx1">
                    <a:tint val="82000"/>
                  </a:schemeClr>
                </a:solidFill>
              </a:defRPr>
            </a:lvl2pPr>
            <a:lvl3pPr marL="502920" indent="0">
              <a:buNone/>
              <a:defRPr sz="990">
                <a:solidFill>
                  <a:schemeClr val="tx1">
                    <a:tint val="82000"/>
                  </a:schemeClr>
                </a:solidFill>
              </a:defRPr>
            </a:lvl3pPr>
            <a:lvl4pPr marL="7543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4pPr>
            <a:lvl5pPr marL="100584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5pPr>
            <a:lvl6pPr marL="125730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6pPr>
            <a:lvl7pPr marL="150876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7pPr>
            <a:lvl8pPr marL="176022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8pPr>
            <a:lvl9pPr marL="20116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0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58" y="2069042"/>
            <a:ext cx="213741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6033" y="2069042"/>
            <a:ext cx="213741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5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413810"/>
            <a:ext cx="4337685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13" y="1905318"/>
            <a:ext cx="2127587" cy="933767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413" y="2839085"/>
            <a:ext cx="212758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46033" y="1905318"/>
            <a:ext cx="2138065" cy="933767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46033" y="2839085"/>
            <a:ext cx="2138065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9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4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5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518160"/>
            <a:ext cx="1622048" cy="181356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065" y="1119083"/>
            <a:ext cx="2546033" cy="5523442"/>
          </a:xfrm>
        </p:spPr>
        <p:txBody>
          <a:bodyPr/>
          <a:lstStyle>
            <a:lvl1pPr>
              <a:defRPr sz="1760"/>
            </a:lvl1pPr>
            <a:lvl2pPr>
              <a:defRPr sz="1540"/>
            </a:lvl2pPr>
            <a:lvl3pPr>
              <a:defRPr sz="132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331720"/>
            <a:ext cx="1622048" cy="4319800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1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518160"/>
            <a:ext cx="1622048" cy="181356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38065" y="1119083"/>
            <a:ext cx="2546033" cy="5523442"/>
          </a:xfrm>
        </p:spPr>
        <p:txBody>
          <a:bodyPr anchor="t"/>
          <a:lstStyle>
            <a:lvl1pPr marL="0" indent="0">
              <a:buNone/>
              <a:defRPr sz="1760"/>
            </a:lvl1pPr>
            <a:lvl2pPr marL="251460" indent="0">
              <a:buNone/>
              <a:defRPr sz="1540"/>
            </a:lvl2pPr>
            <a:lvl3pPr marL="502920" indent="0">
              <a:buNone/>
              <a:defRPr sz="1320"/>
            </a:lvl3pPr>
            <a:lvl4pPr marL="754380" indent="0">
              <a:buNone/>
              <a:defRPr sz="1100"/>
            </a:lvl4pPr>
            <a:lvl5pPr marL="1005840" indent="0">
              <a:buNone/>
              <a:defRPr sz="1100"/>
            </a:lvl5pPr>
            <a:lvl6pPr marL="1257300" indent="0">
              <a:buNone/>
              <a:defRPr sz="1100"/>
            </a:lvl6pPr>
            <a:lvl7pPr marL="1508760" indent="0">
              <a:buNone/>
              <a:defRPr sz="1100"/>
            </a:lvl7pPr>
            <a:lvl8pPr marL="1760220" indent="0">
              <a:buNone/>
              <a:defRPr sz="1100"/>
            </a:lvl8pPr>
            <a:lvl9pPr marL="2011680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331720"/>
            <a:ext cx="1622048" cy="4319800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1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5758" y="413810"/>
            <a:ext cx="4337685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758" y="2069042"/>
            <a:ext cx="4337685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5758" y="7203865"/>
            <a:ext cx="11315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5923" y="7203865"/>
            <a:ext cx="169735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1873" y="7203865"/>
            <a:ext cx="11315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502920" rtl="0" eaLnBrk="1" latinLnBrk="0" hangingPunct="1">
        <a:lnSpc>
          <a:spcPct val="90000"/>
        </a:lnSpc>
        <a:spcBef>
          <a:spcPct val="0"/>
        </a:spcBef>
        <a:buNone/>
        <a:defRPr sz="2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730" indent="-125730" algn="l" defTabSz="50292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13157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38303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6344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1374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1pPr>
      <a:lvl2pPr marL="2514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7602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0116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81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Reece, Alan</dc:creator>
  <cp:lastModifiedBy>Reece, Alan</cp:lastModifiedBy>
  <cp:revision>8</cp:revision>
  <dcterms:created xsi:type="dcterms:W3CDTF">2025-11-03T19:38:36Z</dcterms:created>
  <dcterms:modified xsi:type="dcterms:W3CDTF">2025-11-03T19:45:24Z</dcterms:modified>
</cp:coreProperties>
</file>